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e65a2198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e65a2198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joker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e65a2198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e65a2198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Scarecrow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e65a2198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e65a2198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 Freeze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e65a2198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e65a2198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penguin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e65a2198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9e65a2198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Margot Robbie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e65a2198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e65a2198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e65a219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e65a219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scarecrow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e65a2198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e65a2198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Liam Neeson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e65a2198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e65a2198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Harley Quinn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e65a2198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e65a2198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Killer Croc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e65a2198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e65a2198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 man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e65a2198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e65a219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dragonfly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e65a2198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9e65a2198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Nicholson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e65a2198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e65a2198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Cillian Murphy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e65a2198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e65a2198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Catwoman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e65a2198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e65a219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 Ledger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e65a2198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e65a2198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Thurman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e65a2198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e65a2198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Danny Devito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e65a2198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e65a2198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 Farrel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e65a2198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e65a2198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Ra’s Al Ghul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e65a2198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e65a2198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(Mad) Monk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e65a219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e65a219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Tiger shark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e65a2198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e65a2198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Arnold Schwarzenegger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penguin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e65a2198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9e65a2198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Killer moth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e65a2198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9e65a2198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Maxie Zeus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e65a2198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e65a2198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Clayface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e65a2198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e65a2198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 Phosphorus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e65a219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e65a219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flamingo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e65a219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9e65a219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e65a2198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e65a2198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ivy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e65a2198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9e65a2198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hood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e65a2198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e65a2198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Riddler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e65a219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e65a219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Polka dot man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e65a2198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e65a2198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 Leto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e65a2198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e65a2198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Tweedle dee and tweedle dum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e65a2198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e65a2198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Anne Hathaway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e65a2198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e65a2198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Condiment king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e65a2198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e65a2198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catman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e65a2198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9e65a2198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mask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e65a2198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e65a2198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Humpty dumpty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e65a2198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9e65a2198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Zebra man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e65a2198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e65a2198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face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e65a2198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9e65a2198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Joaquin Phoenix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e65a2198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e65a2198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Joker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e65a2198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e65a2198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Halle Berry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e65a2198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e65a2198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man-bat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9e65a2198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9e65a2198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 Snake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e65a2198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e65a2198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Jesse Eisenberg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e65a2198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e65a2198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 ivy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4" cy="441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225" y="207775"/>
            <a:ext cx="39435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485775"/>
            <a:ext cx="7429500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625" y="152400"/>
            <a:ext cx="32207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271463"/>
            <a:ext cx="689610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538" y="152400"/>
            <a:ext cx="34929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25" y="152400"/>
            <a:ext cx="38709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988" y="481013"/>
            <a:ext cx="401002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763" y="152400"/>
            <a:ext cx="35664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113" y="152400"/>
            <a:ext cx="401177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050" y="152400"/>
            <a:ext cx="57398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1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8713" y="152400"/>
            <a:ext cx="318658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325" y="152400"/>
            <a:ext cx="32273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13" y="152400"/>
            <a:ext cx="87085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63" y="152400"/>
            <a:ext cx="690568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700" y="152400"/>
            <a:ext cx="351659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13" y="390525"/>
            <a:ext cx="399097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763" y="148050"/>
            <a:ext cx="2760475" cy="48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38" y="152400"/>
            <a:ext cx="82949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175" y="152400"/>
            <a:ext cx="338765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588" y="152400"/>
            <a:ext cx="35408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400" y="152400"/>
            <a:ext cx="31312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938" y="152400"/>
            <a:ext cx="406613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3067925" y="121825"/>
            <a:ext cx="3333900" cy="488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913" y="167425"/>
            <a:ext cx="27399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300" y="152400"/>
            <a:ext cx="699740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200" y="207025"/>
            <a:ext cx="5097600" cy="47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175" y="152400"/>
            <a:ext cx="40316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875" y="152400"/>
            <a:ext cx="38882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863" y="285750"/>
            <a:ext cx="220027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925" y="152400"/>
            <a:ext cx="348014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57163"/>
            <a:ext cx="857250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238" y="271538"/>
            <a:ext cx="4233525" cy="46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61"/>
          <p:cNvPicPr preferRelativeResize="0"/>
          <p:nvPr/>
        </p:nvPicPr>
        <p:blipFill rotWithShape="1">
          <a:blip r:embed="rId3">
            <a:alphaModFix/>
          </a:blip>
          <a:srcRect b="0" l="0" r="0" t="24138"/>
          <a:stretch/>
        </p:blipFill>
        <p:spPr>
          <a:xfrm>
            <a:off x="2319025" y="173000"/>
            <a:ext cx="4505950" cy="47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1"/>
          <p:cNvSpPr/>
          <p:nvPr/>
        </p:nvSpPr>
        <p:spPr>
          <a:xfrm>
            <a:off x="2469850" y="177197"/>
            <a:ext cx="1705500" cy="288000"/>
          </a:xfrm>
          <a:prstGeom prst="rect">
            <a:avLst/>
          </a:prstGeom>
          <a:solidFill>
            <a:srgbClr val="3C88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61"/>
          <p:cNvSpPr/>
          <p:nvPr/>
        </p:nvSpPr>
        <p:spPr>
          <a:xfrm>
            <a:off x="2469850" y="465206"/>
            <a:ext cx="1240500" cy="808500"/>
          </a:xfrm>
          <a:prstGeom prst="rect">
            <a:avLst/>
          </a:prstGeom>
          <a:solidFill>
            <a:srgbClr val="3C88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61"/>
          <p:cNvSpPr/>
          <p:nvPr/>
        </p:nvSpPr>
        <p:spPr>
          <a:xfrm>
            <a:off x="2515775" y="177197"/>
            <a:ext cx="1705500" cy="28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887" y="152400"/>
            <a:ext cx="345621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2971100" y="319475"/>
            <a:ext cx="351300" cy="1810500"/>
          </a:xfrm>
          <a:prstGeom prst="rect">
            <a:avLst/>
          </a:prstGeom>
          <a:solidFill>
            <a:srgbClr val="E4CD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5817725" y="2974400"/>
            <a:ext cx="351300" cy="1810500"/>
          </a:xfrm>
          <a:prstGeom prst="rect">
            <a:avLst/>
          </a:prstGeom>
          <a:solidFill>
            <a:srgbClr val="E4CD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/>
          </a:blip>
          <a:srcRect b="0" l="0" r="0" t="20886"/>
          <a:stretch/>
        </p:blipFill>
        <p:spPr>
          <a:xfrm>
            <a:off x="2605050" y="225025"/>
            <a:ext cx="3933901" cy="4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/>
          </a:blip>
          <a:srcRect b="0" l="0" r="0" t="13103"/>
          <a:stretch/>
        </p:blipFill>
        <p:spPr>
          <a:xfrm>
            <a:off x="2607600" y="143975"/>
            <a:ext cx="3928806" cy="48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988" y="152400"/>
            <a:ext cx="3414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5613"/>
            <a:ext cx="8839200" cy="4272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